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42" y="1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883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594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476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903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730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720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85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207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925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512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222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1EE24-077E-464B-96DE-979B86B59153}" type="datetimeFigureOut">
              <a:rPr lang="hu-HU" smtClean="0"/>
              <a:t>2018. 02. 14.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C55A-9879-4B95-8155-12988EEAE76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548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3091262" y="1910628"/>
            <a:ext cx="6040939" cy="310006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dirty="0" smtClean="0"/>
              <a:t>KRÉTA konferencia</a:t>
            </a:r>
          </a:p>
          <a:p>
            <a:endParaRPr lang="hu-HU" dirty="0"/>
          </a:p>
          <a:p>
            <a:r>
              <a:rPr lang="hu-HU" sz="3600" dirty="0" smtClean="0"/>
              <a:t>Dr. Szabó Balázs</a:t>
            </a:r>
            <a:endParaRPr lang="hu-HU" sz="36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460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53384" y="4345246"/>
            <a:ext cx="10065641" cy="2407564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hu-HU" sz="3200" dirty="0" smtClean="0"/>
              <a:t>A konferenciák </a:t>
            </a:r>
            <a:r>
              <a:rPr lang="hu-HU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célja</a:t>
            </a:r>
            <a:r>
              <a:rPr lang="hu-HU" sz="3200" dirty="0"/>
              <a:t> az ÚJ KRÉTA fejlesztések bemutatása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hu-HU" sz="3200" dirty="0"/>
              <a:t>A bemutatott </a:t>
            </a:r>
            <a:r>
              <a:rPr lang="hu-HU" sz="3200" dirty="0" smtClean="0"/>
              <a:t>modulok, funkciók még </a:t>
            </a:r>
            <a:r>
              <a:rPr lang="hu-HU" sz="3200" dirty="0"/>
              <a:t>fejlesztési fázisban vannak, de szeretnénk ezeket már megmutatni a </a:t>
            </a:r>
            <a:r>
              <a:rPr lang="hu-HU" sz="3200" dirty="0" smtClean="0"/>
              <a:t>hallgatóságnak</a:t>
            </a:r>
            <a:endParaRPr lang="hu-HU" sz="32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1457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454143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Eredmények kommunikációja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717432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Könyvtár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213407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Házi feladatok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50053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Tanulás támogatása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298308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Minden iskolatípusra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615853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Szülők bevonása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287542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204" y="49899"/>
            <a:ext cx="775253" cy="404855"/>
          </a:xfrm>
          <a:prstGeom prst="rect">
            <a:avLst/>
          </a:prstGeom>
          <a:noFill/>
        </p:spPr>
      </p:pic>
      <p:sp>
        <p:nvSpPr>
          <p:cNvPr id="6" name="Szövegdoboz 5"/>
          <p:cNvSpPr txBox="1"/>
          <p:nvPr/>
        </p:nvSpPr>
        <p:spPr>
          <a:xfrm>
            <a:off x="95455" y="4842568"/>
            <a:ext cx="3538547" cy="1188769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Visszatérés a tudás  (könyvek, tartalmak) szeretetéhez</a:t>
            </a:r>
            <a:endParaRPr lang="hu-HU" sz="2400" dirty="0"/>
          </a:p>
        </p:txBody>
      </p:sp>
      <p:sp>
        <p:nvSpPr>
          <p:cNvPr id="7" name="Szövegdoboz 6"/>
          <p:cNvSpPr txBox="1"/>
          <p:nvPr/>
        </p:nvSpPr>
        <p:spPr>
          <a:xfrm>
            <a:off x="83657" y="6225039"/>
            <a:ext cx="3538547" cy="523971"/>
          </a:xfrm>
          <a:prstGeom prst="rect">
            <a:avLst/>
          </a:prstGeom>
          <a:solidFill>
            <a:srgbClr val="21A9CA">
              <a:alpha val="85000"/>
            </a:srgbClr>
          </a:solidFill>
          <a:ln>
            <a:noFill/>
          </a:ln>
        </p:spPr>
        <p:txBody>
          <a:bodyPr vert="horz" wrap="square" lIns="91440" tIns="14400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5800" b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hu-HU" sz="2400" dirty="0" smtClean="0"/>
              <a:t>A jövő, ahogy mi látjuk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927926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57</Words>
  <Application>Microsoft Office PowerPoint</Application>
  <PresentationFormat>Szélesvásznú</PresentationFormat>
  <Paragraphs>13</Paragraphs>
  <Slides>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Segoe UI</vt:lpstr>
      <vt:lpstr>Office-téma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Kornél</dc:creator>
  <cp:lastModifiedBy>Szabó Balázs Dr. (eKRÉTA)</cp:lastModifiedBy>
  <cp:revision>5</cp:revision>
  <dcterms:created xsi:type="dcterms:W3CDTF">2018-02-12T21:34:59Z</dcterms:created>
  <dcterms:modified xsi:type="dcterms:W3CDTF">2018-02-14T08:08:51Z</dcterms:modified>
</cp:coreProperties>
</file>